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</p:sldIdLst>
  <p:sldSz cx="9144000" cy="6858000" type="screen4x3"/>
  <p:notesSz cx="10018713" cy="68881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156" y="64"/>
      </p:cViewPr>
      <p:guideLst>
        <p:guide orient="horz" pos="43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民夫" userId="1cd36b99d4c6c810" providerId="LiveId" clId="{D2D7FE70-B44D-43F3-9EEF-8D49203E9E1C}"/>
    <pc:docChg chg="modSld">
      <pc:chgData name="民夫" userId="1cd36b99d4c6c810" providerId="LiveId" clId="{D2D7FE70-B44D-43F3-9EEF-8D49203E9E1C}" dt="2025-09-18T09:13:06.891" v="10" actId="1076"/>
      <pc:docMkLst>
        <pc:docMk/>
      </pc:docMkLst>
      <pc:sldChg chg="modSp mod">
        <pc:chgData name="民夫" userId="1cd36b99d4c6c810" providerId="LiveId" clId="{D2D7FE70-B44D-43F3-9EEF-8D49203E9E1C}" dt="2025-09-18T09:13:06.891" v="10" actId="1076"/>
        <pc:sldMkLst>
          <pc:docMk/>
          <pc:sldMk cId="2535154463" sldId="256"/>
        </pc:sldMkLst>
        <pc:spChg chg="mod">
          <ac:chgData name="民夫" userId="1cd36b99d4c6c810" providerId="LiveId" clId="{D2D7FE70-B44D-43F3-9EEF-8D49203E9E1C}" dt="2025-09-18T09:11:36.671" v="2" actId="1076"/>
          <ac:spMkLst>
            <pc:docMk/>
            <pc:sldMk cId="2535154463" sldId="256"/>
            <ac:spMk id="17" creationId="{6D99DC9D-41AC-4E19-8F2A-C9548CB0B865}"/>
          </ac:spMkLst>
        </pc:spChg>
        <pc:spChg chg="mod">
          <ac:chgData name="民夫" userId="1cd36b99d4c6c810" providerId="LiveId" clId="{D2D7FE70-B44D-43F3-9EEF-8D49203E9E1C}" dt="2025-09-18T09:13:06.891" v="10" actId="1076"/>
          <ac:spMkLst>
            <pc:docMk/>
            <pc:sldMk cId="2535154463" sldId="256"/>
            <ac:spMk id="36" creationId="{F4DED9B3-6B6F-4F74-BD55-710BFDDCB6D5}"/>
          </ac:spMkLst>
        </pc:spChg>
      </pc:sldChg>
    </pc:docChg>
  </pc:docChgLst>
  <pc:docChgLst>
    <pc:chgData name="民夫" userId="1cd36b99d4c6c810" providerId="LiveId" clId="{28F47BD5-452B-41C9-B21D-584867379476}"/>
    <pc:docChg chg="undo custSel modSld">
      <pc:chgData name="民夫" userId="1cd36b99d4c6c810" providerId="LiveId" clId="{28F47BD5-452B-41C9-B21D-584867379476}" dt="2025-09-17T00:18:54.081" v="26" actId="1076"/>
      <pc:docMkLst>
        <pc:docMk/>
      </pc:docMkLst>
      <pc:sldChg chg="addSp delSp modSp mod">
        <pc:chgData name="民夫" userId="1cd36b99d4c6c810" providerId="LiveId" clId="{28F47BD5-452B-41C9-B21D-584867379476}" dt="2025-09-17T00:18:54.081" v="26" actId="1076"/>
        <pc:sldMkLst>
          <pc:docMk/>
          <pc:sldMk cId="2535154463" sldId="256"/>
        </pc:sldMkLst>
        <pc:spChg chg="add mod">
          <ac:chgData name="民夫" userId="1cd36b99d4c6c810" providerId="LiveId" clId="{28F47BD5-452B-41C9-B21D-584867379476}" dt="2025-09-17T00:16:55.115" v="11" actId="207"/>
          <ac:spMkLst>
            <pc:docMk/>
            <pc:sldMk cId="2535154463" sldId="256"/>
            <ac:spMk id="17" creationId="{6D99DC9D-41AC-4E19-8F2A-C9548CB0B865}"/>
          </ac:spMkLst>
        </pc:spChg>
        <pc:spChg chg="add mod">
          <ac:chgData name="民夫" userId="1cd36b99d4c6c810" providerId="LiveId" clId="{28F47BD5-452B-41C9-B21D-584867379476}" dt="2025-09-17T00:18:54.081" v="26" actId="1076"/>
          <ac:spMkLst>
            <pc:docMk/>
            <pc:sldMk cId="2535154463" sldId="256"/>
            <ac:spMk id="36" creationId="{F4DED9B3-6B6F-4F74-BD55-710BFDDCB6D5}"/>
          </ac:spMkLst>
        </pc:spChg>
        <pc:picChg chg="del">
          <ac:chgData name="民夫" userId="1cd36b99d4c6c810" providerId="LiveId" clId="{28F47BD5-452B-41C9-B21D-584867379476}" dt="2025-09-17T00:15:46.860" v="7" actId="478"/>
          <ac:picMkLst>
            <pc:docMk/>
            <pc:sldMk cId="2535154463" sldId="256"/>
            <ac:picMk id="26" creationId="{117108BF-0849-4FF2-94D7-AC633A6BB4B8}"/>
          </ac:picMkLst>
        </pc:picChg>
        <pc:picChg chg="mod">
          <ac:chgData name="民夫" userId="1cd36b99d4c6c810" providerId="LiveId" clId="{28F47BD5-452B-41C9-B21D-584867379476}" dt="2025-09-17T00:15:56.823" v="8" actId="1076"/>
          <ac:picMkLst>
            <pc:docMk/>
            <pc:sldMk cId="2535154463" sldId="256"/>
            <ac:picMk id="30" creationId="{E38B26DF-E349-469F-BF14-EC9F04A787FE}"/>
          </ac:picMkLst>
        </pc:picChg>
        <pc:picChg chg="del mod">
          <ac:chgData name="民夫" userId="1cd36b99d4c6c810" providerId="LiveId" clId="{28F47BD5-452B-41C9-B21D-584867379476}" dt="2025-09-17T00:15:12.395" v="1" actId="478"/>
          <ac:picMkLst>
            <pc:docMk/>
            <pc:sldMk cId="2535154463" sldId="256"/>
            <ac:picMk id="34" creationId="{92F2378D-F957-48CE-B894-CD681D034FAA}"/>
          </ac:picMkLst>
        </pc:picChg>
        <pc:picChg chg="mod">
          <ac:chgData name="民夫" userId="1cd36b99d4c6c810" providerId="LiveId" clId="{28F47BD5-452B-41C9-B21D-584867379476}" dt="2025-09-17T00:16:05.746" v="9" actId="1076"/>
          <ac:picMkLst>
            <pc:docMk/>
            <pc:sldMk cId="2535154463" sldId="256"/>
            <ac:picMk id="35" creationId="{117BA227-29A4-4F14-89A0-14C8D46736B8}"/>
          </ac:picMkLst>
        </pc:picChg>
      </pc:sldChg>
    </pc:docChg>
  </pc:docChgLst>
  <pc:docChgLst>
    <pc:chgData name="民夫" userId="1cd36b99d4c6c810" providerId="LiveId" clId="{E8DA8E20-0D3E-4F25-88B3-2A6CB0DC5F7E}"/>
    <pc:docChg chg="modSld">
      <pc:chgData name="民夫" userId="1cd36b99d4c6c810" providerId="LiveId" clId="{E8DA8E20-0D3E-4F25-88B3-2A6CB0DC5F7E}" dt="2025-10-19T19:51:42.833" v="0" actId="1076"/>
      <pc:docMkLst>
        <pc:docMk/>
      </pc:docMkLst>
      <pc:sldChg chg="modSp mod">
        <pc:chgData name="民夫" userId="1cd36b99d4c6c810" providerId="LiveId" clId="{E8DA8E20-0D3E-4F25-88B3-2A6CB0DC5F7E}" dt="2025-10-19T19:51:42.833" v="0" actId="1076"/>
        <pc:sldMkLst>
          <pc:docMk/>
          <pc:sldMk cId="2535154463" sldId="256"/>
        </pc:sldMkLst>
        <pc:picChg chg="mod">
          <ac:chgData name="民夫" userId="1cd36b99d4c6c810" providerId="LiveId" clId="{E8DA8E20-0D3E-4F25-88B3-2A6CB0DC5F7E}" dt="2025-10-19T19:51:42.833" v="0" actId="1076"/>
          <ac:picMkLst>
            <pc:docMk/>
            <pc:sldMk cId="2535154463" sldId="256"/>
            <ac:picMk id="5" creationId="{57402EEA-7761-4645-B2DD-9516C2E4D45A}"/>
          </ac:picMkLst>
        </pc:picChg>
      </pc:sldChg>
    </pc:docChg>
  </pc:docChgLst>
  <pc:docChgLst>
    <pc:chgData name="民夫" userId="1cd36b99d4c6c810" providerId="LiveId" clId="{BD9B58E7-EA8C-4DAE-828F-3334DB1D7EF8}"/>
    <pc:docChg chg="modSld">
      <pc:chgData name="民夫" userId="1cd36b99d4c6c810" providerId="LiveId" clId="{BD9B58E7-EA8C-4DAE-828F-3334DB1D7EF8}" dt="2025-09-17T05:12:55.916" v="4" actId="1076"/>
      <pc:docMkLst>
        <pc:docMk/>
      </pc:docMkLst>
      <pc:sldChg chg="modSp mod">
        <pc:chgData name="民夫" userId="1cd36b99d4c6c810" providerId="LiveId" clId="{BD9B58E7-EA8C-4DAE-828F-3334DB1D7EF8}" dt="2025-09-17T05:12:55.916" v="4" actId="1076"/>
        <pc:sldMkLst>
          <pc:docMk/>
          <pc:sldMk cId="2535154463" sldId="256"/>
        </pc:sldMkLst>
        <pc:spChg chg="mod">
          <ac:chgData name="民夫" userId="1cd36b99d4c6c810" providerId="LiveId" clId="{BD9B58E7-EA8C-4DAE-828F-3334DB1D7EF8}" dt="2025-09-17T05:12:44.261" v="2" actId="1076"/>
          <ac:spMkLst>
            <pc:docMk/>
            <pc:sldMk cId="2535154463" sldId="256"/>
            <ac:spMk id="17" creationId="{6D99DC9D-41AC-4E19-8F2A-C9548CB0B865}"/>
          </ac:spMkLst>
        </pc:spChg>
        <pc:spChg chg="mod">
          <ac:chgData name="民夫" userId="1cd36b99d4c6c810" providerId="LiveId" clId="{BD9B58E7-EA8C-4DAE-828F-3334DB1D7EF8}" dt="2025-09-17T05:12:55.916" v="4" actId="1076"/>
          <ac:spMkLst>
            <pc:docMk/>
            <pc:sldMk cId="2535154463" sldId="256"/>
            <ac:spMk id="36" creationId="{F4DED9B3-6B6F-4F74-BD55-710BFDDCB6D5}"/>
          </ac:spMkLst>
        </pc:spChg>
      </pc:sldChg>
    </pc:docChg>
  </pc:docChgLst>
  <pc:docChgLst>
    <pc:chgData name="民夫" userId="1cd36b99d4c6c810" providerId="LiveId" clId="{E92D5584-F906-481F-B055-AC73269E7343}"/>
    <pc:docChg chg="modSld">
      <pc:chgData name="民夫" userId="1cd36b99d4c6c810" providerId="LiveId" clId="{E92D5584-F906-481F-B055-AC73269E7343}" dt="2025-09-21T00:58:20.187" v="8" actId="1076"/>
      <pc:docMkLst>
        <pc:docMk/>
      </pc:docMkLst>
      <pc:sldChg chg="modSp mod">
        <pc:chgData name="民夫" userId="1cd36b99d4c6c810" providerId="LiveId" clId="{E92D5584-F906-481F-B055-AC73269E7343}" dt="2025-09-21T00:58:20.187" v="8" actId="1076"/>
        <pc:sldMkLst>
          <pc:docMk/>
          <pc:sldMk cId="2535154463" sldId="256"/>
        </pc:sldMkLst>
        <pc:picChg chg="mod">
          <ac:chgData name="民夫" userId="1cd36b99d4c6c810" providerId="LiveId" clId="{E92D5584-F906-481F-B055-AC73269E7343}" dt="2025-09-21T00:58:20.187" v="8" actId="1076"/>
          <ac:picMkLst>
            <pc:docMk/>
            <pc:sldMk cId="2535154463" sldId="256"/>
            <ac:picMk id="5" creationId="{57402EEA-7761-4645-B2DD-9516C2E4D45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670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393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96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09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8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048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54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493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185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21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5185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59AED-C9EF-4F1F-9CAE-DC62E4FB8F83}" type="datetimeFigureOut">
              <a:rPr kumimoji="1" lang="ja-JP" altLang="en-US" smtClean="0"/>
              <a:t>2025/10/20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73F3-0723-46E4-AD11-6FF9A12669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96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BF2706-5BE8-4162-B461-E224C28F34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53DF22F-9DB9-40D6-ACF4-4EC46493CD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7402EEA-7761-4645-B2DD-9516C2E4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042" y="-112712"/>
            <a:ext cx="11144250" cy="7429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5585AD4-B47B-4E11-9577-C75621857D60}"/>
              </a:ext>
            </a:extLst>
          </p:cNvPr>
          <p:cNvSpPr txBox="1"/>
          <p:nvPr/>
        </p:nvSpPr>
        <p:spPr>
          <a:xfrm>
            <a:off x="5796581" y="3359922"/>
            <a:ext cx="600057" cy="30008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endParaRPr kumimoji="1" lang="ja-JP" altLang="en-US" sz="135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961DC0-8DD5-496C-958E-CBB78236CE94}"/>
              </a:ext>
            </a:extLst>
          </p:cNvPr>
          <p:cNvSpPr txBox="1"/>
          <p:nvPr/>
        </p:nvSpPr>
        <p:spPr>
          <a:xfrm>
            <a:off x="5773848" y="3391354"/>
            <a:ext cx="9752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開演</a:t>
            </a:r>
            <a:endParaRPr kumimoji="1" lang="ja-JP" altLang="en-US" sz="14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638FB8E-0DB7-4E7E-A808-66A26DFBEB7D}"/>
              </a:ext>
            </a:extLst>
          </p:cNvPr>
          <p:cNvSpPr/>
          <p:nvPr/>
        </p:nvSpPr>
        <p:spPr>
          <a:xfrm>
            <a:off x="9589609" y="5039415"/>
            <a:ext cx="247004" cy="159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C327AF8-A1FD-4217-94DA-D9DF5F79AF10}"/>
              </a:ext>
            </a:extLst>
          </p:cNvPr>
          <p:cNvSpPr/>
          <p:nvPr/>
        </p:nvSpPr>
        <p:spPr>
          <a:xfrm>
            <a:off x="5796581" y="3688149"/>
            <a:ext cx="600057" cy="272487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B049D3-051A-4ADB-82BE-4046C792B03F}"/>
              </a:ext>
            </a:extLst>
          </p:cNvPr>
          <p:cNvSpPr txBox="1"/>
          <p:nvPr/>
        </p:nvSpPr>
        <p:spPr>
          <a:xfrm>
            <a:off x="2947437" y="4772031"/>
            <a:ext cx="8575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後援</a:t>
            </a:r>
            <a:r>
              <a:rPr kumimoji="1" lang="ja-JP" altLang="en-US" sz="1400" b="1" dirty="0">
                <a:solidFill>
                  <a:schemeClr val="accent4">
                    <a:lumMod val="50000"/>
                  </a:schemeClr>
                </a:solidFill>
              </a:rPr>
              <a:t>：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B4083A6-23C2-4B11-9A0B-0C3975782193}"/>
              </a:ext>
            </a:extLst>
          </p:cNvPr>
          <p:cNvSpPr/>
          <p:nvPr/>
        </p:nvSpPr>
        <p:spPr>
          <a:xfrm>
            <a:off x="5015153" y="6050067"/>
            <a:ext cx="445367" cy="255842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800EEA0-6EC5-49D4-9DE1-58FFA2EB4CFD}"/>
              </a:ext>
            </a:extLst>
          </p:cNvPr>
          <p:cNvSpPr txBox="1"/>
          <p:nvPr/>
        </p:nvSpPr>
        <p:spPr>
          <a:xfrm>
            <a:off x="4820912" y="6050067"/>
            <a:ext cx="868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/>
              <a:t>問合せ</a:t>
            </a:r>
            <a:endParaRPr kumimoji="1" lang="ja-JP" altLang="en-US" sz="1050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4B6DA84-B8F3-4945-8D30-0D1C49D9FDB1}"/>
              </a:ext>
            </a:extLst>
          </p:cNvPr>
          <p:cNvSpPr/>
          <p:nvPr/>
        </p:nvSpPr>
        <p:spPr>
          <a:xfrm>
            <a:off x="3371255" y="5522382"/>
            <a:ext cx="341102" cy="655606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8004129-A673-41A6-81F3-D720DCD7D796}"/>
              </a:ext>
            </a:extLst>
          </p:cNvPr>
          <p:cNvSpPr txBox="1"/>
          <p:nvPr/>
        </p:nvSpPr>
        <p:spPr>
          <a:xfrm>
            <a:off x="3371255" y="5560186"/>
            <a:ext cx="38922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舞踏</a:t>
            </a:r>
            <a:r>
              <a:rPr kumimoji="1" lang="ja-JP" altLang="en-US" sz="1350" dirty="0"/>
              <a:t>、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95CD523-E0B0-4C95-AD27-10D3015D1413}"/>
              </a:ext>
            </a:extLst>
          </p:cNvPr>
          <p:cNvSpPr/>
          <p:nvPr/>
        </p:nvSpPr>
        <p:spPr>
          <a:xfrm>
            <a:off x="8619762" y="2456053"/>
            <a:ext cx="305893" cy="1350719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F8C69B9-34D6-4468-80A9-1B9DA66CBC87}"/>
              </a:ext>
            </a:extLst>
          </p:cNvPr>
          <p:cNvSpPr/>
          <p:nvPr/>
        </p:nvSpPr>
        <p:spPr>
          <a:xfrm>
            <a:off x="5842051" y="4473908"/>
            <a:ext cx="328174" cy="230800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6828A88-18BC-419E-977D-4FF0B46BEBDC}"/>
              </a:ext>
            </a:extLst>
          </p:cNvPr>
          <p:cNvSpPr txBox="1"/>
          <p:nvPr/>
        </p:nvSpPr>
        <p:spPr>
          <a:xfrm>
            <a:off x="2605177" y="6305909"/>
            <a:ext cx="1371600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A8F7380-D026-45A1-80E7-F8DB36E4C2E2}"/>
              </a:ext>
            </a:extLst>
          </p:cNvPr>
          <p:cNvSpPr txBox="1"/>
          <p:nvPr/>
        </p:nvSpPr>
        <p:spPr>
          <a:xfrm>
            <a:off x="224287" y="5119328"/>
            <a:ext cx="299951" cy="82427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7EF2217-32A4-4A7A-97F9-7FB16CA40D76}"/>
              </a:ext>
            </a:extLst>
          </p:cNvPr>
          <p:cNvSpPr txBox="1"/>
          <p:nvPr/>
        </p:nvSpPr>
        <p:spPr>
          <a:xfrm>
            <a:off x="1588366" y="5905394"/>
            <a:ext cx="974785" cy="25584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EED0658-A3B1-4FB4-9EE7-51577D13F87B}"/>
              </a:ext>
            </a:extLst>
          </p:cNvPr>
          <p:cNvSpPr txBox="1"/>
          <p:nvPr/>
        </p:nvSpPr>
        <p:spPr>
          <a:xfrm>
            <a:off x="3541806" y="4704708"/>
            <a:ext cx="722064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84BE72C-E1E9-4602-9514-17C6C3B753F4}"/>
              </a:ext>
            </a:extLst>
          </p:cNvPr>
          <p:cNvSpPr txBox="1"/>
          <p:nvPr/>
        </p:nvSpPr>
        <p:spPr>
          <a:xfrm>
            <a:off x="3491872" y="4371251"/>
            <a:ext cx="2160254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63DD7C6-4D4F-4515-B77F-CE03FB04A613}"/>
              </a:ext>
            </a:extLst>
          </p:cNvPr>
          <p:cNvSpPr txBox="1"/>
          <p:nvPr/>
        </p:nvSpPr>
        <p:spPr>
          <a:xfrm>
            <a:off x="8001000" y="5337716"/>
            <a:ext cx="758019" cy="369332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F8ECEAA-B269-4B5B-9697-85DEFF244930}"/>
              </a:ext>
            </a:extLst>
          </p:cNvPr>
          <p:cNvSpPr txBox="1"/>
          <p:nvPr/>
        </p:nvSpPr>
        <p:spPr>
          <a:xfrm>
            <a:off x="3562299" y="4365209"/>
            <a:ext cx="2249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4">
                    <a:lumMod val="50000"/>
                  </a:schemeClr>
                </a:solidFill>
              </a:rPr>
              <a:t>船橋いきいき同窓会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F7B758A-9767-40EA-BB8D-E4B195A0B133}"/>
              </a:ext>
            </a:extLst>
          </p:cNvPr>
          <p:cNvSpPr txBox="1"/>
          <p:nvPr/>
        </p:nvSpPr>
        <p:spPr>
          <a:xfrm>
            <a:off x="3466788" y="474662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4">
                    <a:lumMod val="50000"/>
                  </a:schemeClr>
                </a:solidFill>
              </a:rPr>
              <a:t>船橋市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8AF089-53A8-4D2F-BBE7-FD7382F5D175}"/>
              </a:ext>
            </a:extLst>
          </p:cNvPr>
          <p:cNvSpPr txBox="1"/>
          <p:nvPr/>
        </p:nvSpPr>
        <p:spPr>
          <a:xfrm>
            <a:off x="5738265" y="3695463"/>
            <a:ext cx="7166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/>
              <a:t>開場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51FDC3A-42A8-4242-9ABE-F2B873150A40}"/>
              </a:ext>
            </a:extLst>
          </p:cNvPr>
          <p:cNvSpPr txBox="1"/>
          <p:nvPr/>
        </p:nvSpPr>
        <p:spPr>
          <a:xfrm>
            <a:off x="7932881" y="5337716"/>
            <a:ext cx="1126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ウクレレ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3F1A29-6B71-48DC-B19F-AB2C87E6F44F}"/>
              </a:ext>
            </a:extLst>
          </p:cNvPr>
          <p:cNvSpPr txBox="1"/>
          <p:nvPr/>
        </p:nvSpPr>
        <p:spPr>
          <a:xfrm flipH="1">
            <a:off x="8615297" y="2447427"/>
            <a:ext cx="461665" cy="17341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b="1" dirty="0"/>
              <a:t>よさこい踊り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5594CF5-A47D-4799-8F67-9BAB437DDF0C}"/>
              </a:ext>
            </a:extLst>
          </p:cNvPr>
          <p:cNvSpPr/>
          <p:nvPr/>
        </p:nvSpPr>
        <p:spPr>
          <a:xfrm>
            <a:off x="294968" y="3314503"/>
            <a:ext cx="229270" cy="492269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: 図形 26">
            <a:extLst>
              <a:ext uri="{FF2B5EF4-FFF2-40B4-BE49-F238E27FC236}">
                <a16:creationId xmlns:a16="http://schemas.microsoft.com/office/drawing/2014/main" id="{D5DA635C-618F-49C7-A68E-4BF6C1ECF474}"/>
              </a:ext>
            </a:extLst>
          </p:cNvPr>
          <p:cNvSpPr/>
          <p:nvPr/>
        </p:nvSpPr>
        <p:spPr>
          <a:xfrm>
            <a:off x="589935" y="3736258"/>
            <a:ext cx="934556" cy="1101213"/>
          </a:xfrm>
          <a:custGeom>
            <a:avLst/>
            <a:gdLst>
              <a:gd name="connsiteX0" fmla="*/ 0 w 934556"/>
              <a:gd name="connsiteY0" fmla="*/ 88490 h 1101213"/>
              <a:gd name="connsiteX1" fmla="*/ 167149 w 934556"/>
              <a:gd name="connsiteY1" fmla="*/ 29497 h 1101213"/>
              <a:gd name="connsiteX2" fmla="*/ 196646 w 934556"/>
              <a:gd name="connsiteY2" fmla="*/ 0 h 1101213"/>
              <a:gd name="connsiteX3" fmla="*/ 206478 w 934556"/>
              <a:gd name="connsiteY3" fmla="*/ 39329 h 1101213"/>
              <a:gd name="connsiteX4" fmla="*/ 363794 w 934556"/>
              <a:gd name="connsiteY4" fmla="*/ 255639 h 1101213"/>
              <a:gd name="connsiteX5" fmla="*/ 403123 w 934556"/>
              <a:gd name="connsiteY5" fmla="*/ 324465 h 1101213"/>
              <a:gd name="connsiteX6" fmla="*/ 432620 w 934556"/>
              <a:gd name="connsiteY6" fmla="*/ 383458 h 1101213"/>
              <a:gd name="connsiteX7" fmla="*/ 452284 w 934556"/>
              <a:gd name="connsiteY7" fmla="*/ 442452 h 1101213"/>
              <a:gd name="connsiteX8" fmla="*/ 501446 w 934556"/>
              <a:gd name="connsiteY8" fmla="*/ 501445 h 1101213"/>
              <a:gd name="connsiteX9" fmla="*/ 570271 w 934556"/>
              <a:gd name="connsiteY9" fmla="*/ 589936 h 1101213"/>
              <a:gd name="connsiteX10" fmla="*/ 678426 w 934556"/>
              <a:gd name="connsiteY10" fmla="*/ 747252 h 1101213"/>
              <a:gd name="connsiteX11" fmla="*/ 717755 w 934556"/>
              <a:gd name="connsiteY11" fmla="*/ 776748 h 1101213"/>
              <a:gd name="connsiteX12" fmla="*/ 766917 w 934556"/>
              <a:gd name="connsiteY12" fmla="*/ 865239 h 1101213"/>
              <a:gd name="connsiteX13" fmla="*/ 884904 w 934556"/>
              <a:gd name="connsiteY13" fmla="*/ 1002890 h 1101213"/>
              <a:gd name="connsiteX14" fmla="*/ 894736 w 934556"/>
              <a:gd name="connsiteY14" fmla="*/ 1042219 h 1101213"/>
              <a:gd name="connsiteX15" fmla="*/ 934065 w 934556"/>
              <a:gd name="connsiteY15" fmla="*/ 1101213 h 110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34556" h="1101213">
                <a:moveTo>
                  <a:pt x="0" y="88490"/>
                </a:moveTo>
                <a:cubicBezTo>
                  <a:pt x="58156" y="71875"/>
                  <a:pt x="112671" y="58831"/>
                  <a:pt x="167149" y="29497"/>
                </a:cubicBezTo>
                <a:cubicBezTo>
                  <a:pt x="179392" y="22905"/>
                  <a:pt x="186814" y="9832"/>
                  <a:pt x="196646" y="0"/>
                </a:cubicBezTo>
                <a:cubicBezTo>
                  <a:pt x="199923" y="13110"/>
                  <a:pt x="199083" y="28019"/>
                  <a:pt x="206478" y="39329"/>
                </a:cubicBezTo>
                <a:cubicBezTo>
                  <a:pt x="255268" y="113950"/>
                  <a:pt x="363794" y="255639"/>
                  <a:pt x="363794" y="255639"/>
                </a:cubicBezTo>
                <a:cubicBezTo>
                  <a:pt x="387102" y="372183"/>
                  <a:pt x="351831" y="256076"/>
                  <a:pt x="403123" y="324465"/>
                </a:cubicBezTo>
                <a:cubicBezTo>
                  <a:pt x="416314" y="342053"/>
                  <a:pt x="424164" y="363164"/>
                  <a:pt x="432620" y="383458"/>
                </a:cubicBezTo>
                <a:cubicBezTo>
                  <a:pt x="440592" y="402592"/>
                  <a:pt x="439014" y="426528"/>
                  <a:pt x="452284" y="442452"/>
                </a:cubicBezTo>
                <a:lnTo>
                  <a:pt x="501446" y="501445"/>
                </a:lnTo>
                <a:cubicBezTo>
                  <a:pt x="525445" y="573443"/>
                  <a:pt x="489534" y="480364"/>
                  <a:pt x="570271" y="589936"/>
                </a:cubicBezTo>
                <a:cubicBezTo>
                  <a:pt x="635557" y="678539"/>
                  <a:pt x="619298" y="696571"/>
                  <a:pt x="678426" y="747252"/>
                </a:cubicBezTo>
                <a:cubicBezTo>
                  <a:pt x="690868" y="757916"/>
                  <a:pt x="704645" y="766916"/>
                  <a:pt x="717755" y="776748"/>
                </a:cubicBezTo>
                <a:cubicBezTo>
                  <a:pt x="734142" y="806245"/>
                  <a:pt x="747863" y="837390"/>
                  <a:pt x="766917" y="865239"/>
                </a:cubicBezTo>
                <a:cubicBezTo>
                  <a:pt x="815796" y="936678"/>
                  <a:pt x="834167" y="952153"/>
                  <a:pt x="884904" y="1002890"/>
                </a:cubicBezTo>
                <a:cubicBezTo>
                  <a:pt x="888181" y="1016000"/>
                  <a:pt x="886882" y="1031223"/>
                  <a:pt x="894736" y="1042219"/>
                </a:cubicBezTo>
                <a:cubicBezTo>
                  <a:pt x="941931" y="1108292"/>
                  <a:pt x="934065" y="1036923"/>
                  <a:pt x="934065" y="110121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id="{D9799E67-8124-4DF9-91F1-402482E3CBEA}"/>
              </a:ext>
            </a:extLst>
          </p:cNvPr>
          <p:cNvSpPr/>
          <p:nvPr/>
        </p:nvSpPr>
        <p:spPr>
          <a:xfrm>
            <a:off x="610091" y="3687055"/>
            <a:ext cx="914400" cy="1238864"/>
          </a:xfrm>
          <a:custGeom>
            <a:avLst/>
            <a:gdLst>
              <a:gd name="connsiteX0" fmla="*/ 0 w 914400"/>
              <a:gd name="connsiteY0" fmla="*/ 88490 h 1238864"/>
              <a:gd name="connsiteX1" fmla="*/ 49162 w 914400"/>
              <a:gd name="connsiteY1" fmla="*/ 49161 h 1238864"/>
              <a:gd name="connsiteX2" fmla="*/ 88491 w 914400"/>
              <a:gd name="connsiteY2" fmla="*/ 39329 h 1238864"/>
              <a:gd name="connsiteX3" fmla="*/ 127820 w 914400"/>
              <a:gd name="connsiteY3" fmla="*/ 0 h 1238864"/>
              <a:gd name="connsiteX4" fmla="*/ 363794 w 914400"/>
              <a:gd name="connsiteY4" fmla="*/ 255639 h 1238864"/>
              <a:gd name="connsiteX5" fmla="*/ 412955 w 914400"/>
              <a:gd name="connsiteY5" fmla="*/ 334297 h 1238864"/>
              <a:gd name="connsiteX6" fmla="*/ 442452 w 914400"/>
              <a:gd name="connsiteY6" fmla="*/ 393290 h 1238864"/>
              <a:gd name="connsiteX7" fmla="*/ 462116 w 914400"/>
              <a:gd name="connsiteY7" fmla="*/ 422787 h 1238864"/>
              <a:gd name="connsiteX8" fmla="*/ 481781 w 914400"/>
              <a:gd name="connsiteY8" fmla="*/ 462116 h 1238864"/>
              <a:gd name="connsiteX9" fmla="*/ 521110 w 914400"/>
              <a:gd name="connsiteY9" fmla="*/ 530942 h 1238864"/>
              <a:gd name="connsiteX10" fmla="*/ 550607 w 914400"/>
              <a:gd name="connsiteY10" fmla="*/ 589935 h 1238864"/>
              <a:gd name="connsiteX11" fmla="*/ 570271 w 914400"/>
              <a:gd name="connsiteY11" fmla="*/ 619432 h 1238864"/>
              <a:gd name="connsiteX12" fmla="*/ 609600 w 914400"/>
              <a:gd name="connsiteY12" fmla="*/ 688258 h 1238864"/>
              <a:gd name="connsiteX13" fmla="*/ 648929 w 914400"/>
              <a:gd name="connsiteY13" fmla="*/ 776748 h 1238864"/>
              <a:gd name="connsiteX14" fmla="*/ 668594 w 914400"/>
              <a:gd name="connsiteY14" fmla="*/ 816077 h 1238864"/>
              <a:gd name="connsiteX15" fmla="*/ 707923 w 914400"/>
              <a:gd name="connsiteY15" fmla="*/ 835742 h 1238864"/>
              <a:gd name="connsiteX16" fmla="*/ 727587 w 914400"/>
              <a:gd name="connsiteY16" fmla="*/ 865239 h 1238864"/>
              <a:gd name="connsiteX17" fmla="*/ 757084 w 914400"/>
              <a:gd name="connsiteY17" fmla="*/ 884903 h 1238864"/>
              <a:gd name="connsiteX18" fmla="*/ 835742 w 914400"/>
              <a:gd name="connsiteY18" fmla="*/ 943897 h 1238864"/>
              <a:gd name="connsiteX19" fmla="*/ 914400 w 914400"/>
              <a:gd name="connsiteY19" fmla="*/ 1071716 h 1238864"/>
              <a:gd name="connsiteX20" fmla="*/ 904568 w 914400"/>
              <a:gd name="connsiteY20" fmla="*/ 1130709 h 1238864"/>
              <a:gd name="connsiteX21" fmla="*/ 875071 w 914400"/>
              <a:gd name="connsiteY21" fmla="*/ 1150374 h 1238864"/>
              <a:gd name="connsiteX22" fmla="*/ 806245 w 914400"/>
              <a:gd name="connsiteY22" fmla="*/ 1170039 h 1238864"/>
              <a:gd name="connsiteX23" fmla="*/ 747252 w 914400"/>
              <a:gd name="connsiteY23" fmla="*/ 1209368 h 1238864"/>
              <a:gd name="connsiteX24" fmla="*/ 717755 w 914400"/>
              <a:gd name="connsiteY24" fmla="*/ 1229032 h 1238864"/>
              <a:gd name="connsiteX25" fmla="*/ 688258 w 914400"/>
              <a:gd name="connsiteY25" fmla="*/ 1238864 h 1238864"/>
              <a:gd name="connsiteX26" fmla="*/ 589936 w 914400"/>
              <a:gd name="connsiteY26" fmla="*/ 1229032 h 1238864"/>
              <a:gd name="connsiteX27" fmla="*/ 580103 w 914400"/>
              <a:gd name="connsiteY27" fmla="*/ 1179871 h 1238864"/>
              <a:gd name="connsiteX28" fmla="*/ 550607 w 914400"/>
              <a:gd name="connsiteY28" fmla="*/ 1042219 h 1238864"/>
              <a:gd name="connsiteX29" fmla="*/ 481781 w 914400"/>
              <a:gd name="connsiteY29" fmla="*/ 943897 h 1238864"/>
              <a:gd name="connsiteX30" fmla="*/ 452284 w 914400"/>
              <a:gd name="connsiteY30" fmla="*/ 894735 h 1238864"/>
              <a:gd name="connsiteX31" fmla="*/ 383458 w 914400"/>
              <a:gd name="connsiteY31" fmla="*/ 865239 h 1238864"/>
              <a:gd name="connsiteX32" fmla="*/ 344129 w 914400"/>
              <a:gd name="connsiteY32" fmla="*/ 796413 h 1238864"/>
              <a:gd name="connsiteX33" fmla="*/ 324465 w 914400"/>
              <a:gd name="connsiteY33" fmla="*/ 766916 h 1238864"/>
              <a:gd name="connsiteX34" fmla="*/ 304800 w 914400"/>
              <a:gd name="connsiteY34" fmla="*/ 717755 h 1238864"/>
              <a:gd name="connsiteX35" fmla="*/ 294968 w 914400"/>
              <a:gd name="connsiteY35" fmla="*/ 688258 h 1238864"/>
              <a:gd name="connsiteX36" fmla="*/ 255639 w 914400"/>
              <a:gd name="connsiteY36" fmla="*/ 639097 h 1238864"/>
              <a:gd name="connsiteX37" fmla="*/ 216310 w 914400"/>
              <a:gd name="connsiteY37" fmla="*/ 540774 h 1238864"/>
              <a:gd name="connsiteX38" fmla="*/ 196645 w 914400"/>
              <a:gd name="connsiteY38" fmla="*/ 511277 h 1238864"/>
              <a:gd name="connsiteX39" fmla="*/ 176981 w 914400"/>
              <a:gd name="connsiteY39" fmla="*/ 452284 h 1238864"/>
              <a:gd name="connsiteX40" fmla="*/ 157316 w 914400"/>
              <a:gd name="connsiteY40" fmla="*/ 383458 h 1238864"/>
              <a:gd name="connsiteX41" fmla="*/ 137652 w 914400"/>
              <a:gd name="connsiteY41" fmla="*/ 344129 h 1238864"/>
              <a:gd name="connsiteX42" fmla="*/ 88491 w 914400"/>
              <a:gd name="connsiteY42" fmla="*/ 235974 h 1238864"/>
              <a:gd name="connsiteX43" fmla="*/ 49162 w 914400"/>
              <a:gd name="connsiteY43" fmla="*/ 127819 h 1238864"/>
              <a:gd name="connsiteX44" fmla="*/ 0 w 914400"/>
              <a:gd name="connsiteY44" fmla="*/ 88490 h 123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14400" h="1238864">
                <a:moveTo>
                  <a:pt x="0" y="88490"/>
                </a:moveTo>
                <a:cubicBezTo>
                  <a:pt x="0" y="75380"/>
                  <a:pt x="30817" y="59353"/>
                  <a:pt x="49162" y="49161"/>
                </a:cubicBezTo>
                <a:cubicBezTo>
                  <a:pt x="60975" y="42599"/>
                  <a:pt x="77032" y="46491"/>
                  <a:pt x="88491" y="39329"/>
                </a:cubicBezTo>
                <a:cubicBezTo>
                  <a:pt x="104213" y="29503"/>
                  <a:pt x="114710" y="13110"/>
                  <a:pt x="127820" y="0"/>
                </a:cubicBezTo>
                <a:cubicBezTo>
                  <a:pt x="342079" y="244867"/>
                  <a:pt x="247333" y="177997"/>
                  <a:pt x="363794" y="255639"/>
                </a:cubicBezTo>
                <a:cubicBezTo>
                  <a:pt x="385351" y="320311"/>
                  <a:pt x="356847" y="246127"/>
                  <a:pt x="412955" y="334297"/>
                </a:cubicBezTo>
                <a:cubicBezTo>
                  <a:pt x="424758" y="352845"/>
                  <a:pt x="431775" y="374071"/>
                  <a:pt x="442452" y="393290"/>
                </a:cubicBezTo>
                <a:cubicBezTo>
                  <a:pt x="448191" y="403620"/>
                  <a:pt x="456253" y="412527"/>
                  <a:pt x="462116" y="422787"/>
                </a:cubicBezTo>
                <a:cubicBezTo>
                  <a:pt x="469388" y="435513"/>
                  <a:pt x="474762" y="449249"/>
                  <a:pt x="481781" y="462116"/>
                </a:cubicBezTo>
                <a:cubicBezTo>
                  <a:pt x="494434" y="485313"/>
                  <a:pt x="508583" y="507677"/>
                  <a:pt x="521110" y="530942"/>
                </a:cubicBezTo>
                <a:cubicBezTo>
                  <a:pt x="531533" y="550300"/>
                  <a:pt x="539930" y="570716"/>
                  <a:pt x="550607" y="589935"/>
                </a:cubicBezTo>
                <a:cubicBezTo>
                  <a:pt x="556346" y="600265"/>
                  <a:pt x="564986" y="608863"/>
                  <a:pt x="570271" y="619432"/>
                </a:cubicBezTo>
                <a:cubicBezTo>
                  <a:pt x="607804" y="694500"/>
                  <a:pt x="538279" y="593164"/>
                  <a:pt x="609600" y="688258"/>
                </a:cubicBezTo>
                <a:cubicBezTo>
                  <a:pt x="643933" y="791254"/>
                  <a:pt x="611536" y="711309"/>
                  <a:pt x="648929" y="776748"/>
                </a:cubicBezTo>
                <a:cubicBezTo>
                  <a:pt x="656201" y="789474"/>
                  <a:pt x="658230" y="805713"/>
                  <a:pt x="668594" y="816077"/>
                </a:cubicBezTo>
                <a:cubicBezTo>
                  <a:pt x="678958" y="826441"/>
                  <a:pt x="694813" y="829187"/>
                  <a:pt x="707923" y="835742"/>
                </a:cubicBezTo>
                <a:cubicBezTo>
                  <a:pt x="714478" y="845574"/>
                  <a:pt x="719231" y="856883"/>
                  <a:pt x="727587" y="865239"/>
                </a:cubicBezTo>
                <a:cubicBezTo>
                  <a:pt x="735943" y="873595"/>
                  <a:pt x="747630" y="877813"/>
                  <a:pt x="757084" y="884903"/>
                </a:cubicBezTo>
                <a:cubicBezTo>
                  <a:pt x="850520" y="954980"/>
                  <a:pt x="769048" y="899434"/>
                  <a:pt x="835742" y="943897"/>
                </a:cubicBezTo>
                <a:cubicBezTo>
                  <a:pt x="902866" y="1044582"/>
                  <a:pt x="878882" y="1000679"/>
                  <a:pt x="914400" y="1071716"/>
                </a:cubicBezTo>
                <a:cubicBezTo>
                  <a:pt x="911123" y="1091380"/>
                  <a:pt x="913483" y="1112878"/>
                  <a:pt x="904568" y="1130709"/>
                </a:cubicBezTo>
                <a:cubicBezTo>
                  <a:pt x="899283" y="1141278"/>
                  <a:pt x="885933" y="1145719"/>
                  <a:pt x="875071" y="1150374"/>
                </a:cubicBezTo>
                <a:cubicBezTo>
                  <a:pt x="852784" y="1159926"/>
                  <a:pt x="827779" y="1158075"/>
                  <a:pt x="806245" y="1170039"/>
                </a:cubicBezTo>
                <a:cubicBezTo>
                  <a:pt x="785586" y="1181517"/>
                  <a:pt x="766916" y="1196258"/>
                  <a:pt x="747252" y="1209368"/>
                </a:cubicBezTo>
                <a:cubicBezTo>
                  <a:pt x="737420" y="1215923"/>
                  <a:pt x="728966" y="1225295"/>
                  <a:pt x="717755" y="1229032"/>
                </a:cubicBezTo>
                <a:lnTo>
                  <a:pt x="688258" y="1238864"/>
                </a:lnTo>
                <a:cubicBezTo>
                  <a:pt x="655484" y="1235587"/>
                  <a:pt x="618852" y="1244804"/>
                  <a:pt x="589936" y="1229032"/>
                </a:cubicBezTo>
                <a:cubicBezTo>
                  <a:pt x="575265" y="1221030"/>
                  <a:pt x="583093" y="1196313"/>
                  <a:pt x="580103" y="1179871"/>
                </a:cubicBezTo>
                <a:cubicBezTo>
                  <a:pt x="575488" y="1154491"/>
                  <a:pt x="562010" y="1058509"/>
                  <a:pt x="550607" y="1042219"/>
                </a:cubicBezTo>
                <a:cubicBezTo>
                  <a:pt x="527665" y="1009445"/>
                  <a:pt x="502364" y="978202"/>
                  <a:pt x="481781" y="943897"/>
                </a:cubicBezTo>
                <a:cubicBezTo>
                  <a:pt x="471949" y="927510"/>
                  <a:pt x="467207" y="906673"/>
                  <a:pt x="452284" y="894735"/>
                </a:cubicBezTo>
                <a:cubicBezTo>
                  <a:pt x="432793" y="879143"/>
                  <a:pt x="406400" y="875071"/>
                  <a:pt x="383458" y="865239"/>
                </a:cubicBezTo>
                <a:cubicBezTo>
                  <a:pt x="335550" y="793374"/>
                  <a:pt x="394027" y="883735"/>
                  <a:pt x="344129" y="796413"/>
                </a:cubicBezTo>
                <a:cubicBezTo>
                  <a:pt x="338266" y="786153"/>
                  <a:pt x="329750" y="777485"/>
                  <a:pt x="324465" y="766916"/>
                </a:cubicBezTo>
                <a:cubicBezTo>
                  <a:pt x="316572" y="751130"/>
                  <a:pt x="310997" y="734281"/>
                  <a:pt x="304800" y="717755"/>
                </a:cubicBezTo>
                <a:cubicBezTo>
                  <a:pt x="301161" y="708051"/>
                  <a:pt x="300461" y="697047"/>
                  <a:pt x="294968" y="688258"/>
                </a:cubicBezTo>
                <a:cubicBezTo>
                  <a:pt x="283846" y="670462"/>
                  <a:pt x="265515" y="657614"/>
                  <a:pt x="255639" y="639097"/>
                </a:cubicBezTo>
                <a:cubicBezTo>
                  <a:pt x="239028" y="607951"/>
                  <a:pt x="235891" y="570144"/>
                  <a:pt x="216310" y="540774"/>
                </a:cubicBezTo>
                <a:lnTo>
                  <a:pt x="196645" y="511277"/>
                </a:lnTo>
                <a:cubicBezTo>
                  <a:pt x="190090" y="491613"/>
                  <a:pt x="182937" y="472138"/>
                  <a:pt x="176981" y="452284"/>
                </a:cubicBezTo>
                <a:cubicBezTo>
                  <a:pt x="168662" y="424554"/>
                  <a:pt x="168334" y="409167"/>
                  <a:pt x="157316" y="383458"/>
                </a:cubicBezTo>
                <a:cubicBezTo>
                  <a:pt x="151542" y="369986"/>
                  <a:pt x="143289" y="357659"/>
                  <a:pt x="137652" y="344129"/>
                </a:cubicBezTo>
                <a:cubicBezTo>
                  <a:pt x="94037" y="239453"/>
                  <a:pt x="127894" y="295081"/>
                  <a:pt x="88491" y="235974"/>
                </a:cubicBezTo>
                <a:cubicBezTo>
                  <a:pt x="81275" y="199899"/>
                  <a:pt x="77086" y="155743"/>
                  <a:pt x="49162" y="127819"/>
                </a:cubicBezTo>
                <a:cubicBezTo>
                  <a:pt x="40806" y="119463"/>
                  <a:pt x="0" y="101600"/>
                  <a:pt x="0" y="88490"/>
                </a:cubicBezTo>
                <a:close/>
              </a:path>
            </a:pathLst>
          </a:cu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5755C2AA-C019-4141-B682-256C09040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3" y="3939790"/>
            <a:ext cx="1048874" cy="1048874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E38B26DF-E349-469F-BF14-EC9F04A787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49" y="3284516"/>
            <a:ext cx="549947" cy="54994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117BA227-29A4-4F14-89A0-14C8D4673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230" y="6162620"/>
            <a:ext cx="2738414" cy="2738414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D99DC9D-41AC-4E19-8F2A-C9548CB0B865}"/>
              </a:ext>
            </a:extLst>
          </p:cNvPr>
          <p:cNvSpPr txBox="1"/>
          <p:nvPr/>
        </p:nvSpPr>
        <p:spPr>
          <a:xfrm>
            <a:off x="3976777" y="1177146"/>
            <a:ext cx="1038376" cy="694177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F4DED9B3-6B6F-4F74-BD55-710BFDDCB6D5}"/>
              </a:ext>
            </a:extLst>
          </p:cNvPr>
          <p:cNvSpPr txBox="1"/>
          <p:nvPr/>
        </p:nvSpPr>
        <p:spPr>
          <a:xfrm>
            <a:off x="3981125" y="1158844"/>
            <a:ext cx="1233861" cy="705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ＤＦＰ極太丸ゴシック体" panose="020F0C00000000000000" pitchFamily="50" charset="-128"/>
                <a:ea typeface="ＤＦＰ極太丸ゴシック体" panose="020F0C00000000000000" pitchFamily="50" charset="-128"/>
              </a:rPr>
              <a:t>35</a:t>
            </a:r>
            <a:endParaRPr kumimoji="1" lang="ja-JP" altLang="en-US" sz="4000" dirty="0">
              <a:latin typeface="ＤＦＰ極太丸ゴシック体" panose="020F0C00000000000000" pitchFamily="50" charset="-128"/>
              <a:ea typeface="ＤＦＰ極太丸ゴシック体" panose="020F0C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515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232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16</Words>
  <Application>Microsoft Office PowerPoint</Application>
  <PresentationFormat>画面に合わせる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ＤＦＰ極太丸ゴシック体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9</cp:revision>
  <cp:lastPrinted>2025-09-21T00:55:16Z</cp:lastPrinted>
  <dcterms:created xsi:type="dcterms:W3CDTF">2025-09-03T02:12:01Z</dcterms:created>
  <dcterms:modified xsi:type="dcterms:W3CDTF">2025-10-19T19:51:57Z</dcterms:modified>
</cp:coreProperties>
</file>